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BE2"/>
    <a:srgbClr val="CBCED3"/>
    <a:srgbClr val="434F60"/>
    <a:srgbClr val="CAE8F0"/>
    <a:srgbClr val="ACD2FE"/>
    <a:srgbClr val="E2EEEE"/>
    <a:srgbClr val="9EC4C5"/>
    <a:srgbClr val="FCE2D4"/>
    <a:srgbClr val="CDE1E1"/>
    <a:srgbClr val="9E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12" autoAdjust="0"/>
    <p:restoredTop sz="96283" autoAdjust="0"/>
  </p:normalViewPr>
  <p:slideViewPr>
    <p:cSldViewPr snapToGrid="0">
      <p:cViewPr>
        <p:scale>
          <a:sx n="91" d="100"/>
          <a:sy n="91" d="100"/>
        </p:scale>
        <p:origin x="3348" y="-4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Dvoustěnný termo hrnek z recyklované nerezové oceli s vnějším PP plastem a víčkem na pití. S popruhem na přenášení RPET. 350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Blobile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AP864086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Elektrický větráček na mobilní telefon s připojením USB-C, v plastu TPE.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80079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Fuboo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AP800594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Box na jídlo z PP plastu s bambusovým víkem a uzávěrem na přezku, 1000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Vydejte se na cestu profesionální reklamy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Vydejte se se svou značkou za dobrodružstvím s nejnovějšími přizpůsobitelnými cestovními doplňky! Ať už se jedná o den na pláži, výlet do divočiny nebo víkendový útěk, vaše značkové dárky se stanou reklamou na cesty.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043856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Streaky Tall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AP808233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Dvoustěnný termo hrnek z recyklované nerezové oceli s víčkem na pití z ABS plastu. 600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14154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Pudrow</a:t>
            </a:r>
            <a:endParaRPr lang="en-GB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AP808282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vak se stahovací šňůrkou,s přední stranou potaženou PU a přední kapsou na zip. Polyester 600D RPET potažený PU s výrazným štítkem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37261" y="13048132"/>
            <a:ext cx="1669341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vyrobený skládací papírový vějíř s plnobarevnou grafikou. Cena je včetně digitálního tisku na obou stranách, cena nezahrnuje tiskovou přípravu. Min. mn.: 100 ks.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64238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64238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kiegészítő, tásk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8085C7-053A-957C-BCC2-A8E91142D3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78" y="11314884"/>
            <a:ext cx="1555313" cy="1555313"/>
          </a:xfrm>
          <a:prstGeom prst="rect">
            <a:avLst/>
          </a:prstGeom>
        </p:spPr>
      </p:pic>
      <p:pic>
        <p:nvPicPr>
          <p:cNvPr id="28" name="Kép 2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4773F54-5C94-A1E9-5B30-03BFC02094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7" y="11275553"/>
            <a:ext cx="1594644" cy="1594644"/>
          </a:xfrm>
          <a:prstGeom prst="rect">
            <a:avLst/>
          </a:prstGeom>
          <a:solidFill>
            <a:srgbClr val="D5DBE2"/>
          </a:solidFill>
        </p:spPr>
      </p:pic>
      <p:pic>
        <p:nvPicPr>
          <p:cNvPr id="31" name="Kép 30" descr="A képen henger, Szeméttároló, csésze, szemete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D57F228-723F-41AA-9011-9FEF7C969CC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82" y="11295219"/>
            <a:ext cx="1491642" cy="14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6698</TotalTime>
  <Words>223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2025-02-12T09:18:35Z</dcterms:modified>
  <cp:category/>
</cp:coreProperties>
</file>